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E846-15C1-4AAA-A700-5C2924C4C2D5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CE13-882D-4B22-9A45-F255D1FA8D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E846-15C1-4AAA-A700-5C2924C4C2D5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CE13-882D-4B22-9A45-F255D1FA8D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E846-15C1-4AAA-A700-5C2924C4C2D5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CE13-882D-4B22-9A45-F255D1FA8D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E846-15C1-4AAA-A700-5C2924C4C2D5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CE13-882D-4B22-9A45-F255D1FA8D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E846-15C1-4AAA-A700-5C2924C4C2D5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CE13-882D-4B22-9A45-F255D1FA8D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E846-15C1-4AAA-A700-5C2924C4C2D5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CE13-882D-4B22-9A45-F255D1FA8D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E846-15C1-4AAA-A700-5C2924C4C2D5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CE13-882D-4B22-9A45-F255D1FA8D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E846-15C1-4AAA-A700-5C2924C4C2D5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CE13-882D-4B22-9A45-F255D1FA8D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E846-15C1-4AAA-A700-5C2924C4C2D5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CE13-882D-4B22-9A45-F255D1FA8D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E846-15C1-4AAA-A700-5C2924C4C2D5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CE13-882D-4B22-9A45-F255D1FA8D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E846-15C1-4AAA-A700-5C2924C4C2D5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CE13-882D-4B22-9A45-F255D1FA8D2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FE846-15C1-4AAA-A700-5C2924C4C2D5}" type="datetimeFigureOut">
              <a:rPr lang="en-US" smtClean="0"/>
              <a:pPr/>
              <a:t>7/21/2019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DCE13-882D-4B22-9A45-F255D1FA8D2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4282" y="357166"/>
            <a:ext cx="8643998" cy="61436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b="1" dirty="0">
                <a:latin typeface="Arial Narrow" pitchFamily="34" charset="0"/>
              </a:rPr>
              <a:t>	UNIT 5: </a:t>
            </a:r>
          </a:p>
          <a:p>
            <a:pPr algn="just">
              <a:buNone/>
            </a:pPr>
            <a:r>
              <a:rPr lang="en-IN" b="1" dirty="0">
                <a:latin typeface="Arial Narrow" pitchFamily="34" charset="0"/>
              </a:rPr>
              <a:t>	DESIGN OF MECHATRONICS SYSTEM        	        12</a:t>
            </a:r>
            <a:endParaRPr lang="en-IN" dirty="0">
              <a:latin typeface="Arial Narrow" pitchFamily="34" charset="0"/>
            </a:endParaRPr>
          </a:p>
          <a:p>
            <a:pPr algn="just">
              <a:buNone/>
            </a:pPr>
            <a:r>
              <a:rPr lang="en-IN" dirty="0">
                <a:latin typeface="Arial Narrow" pitchFamily="34" charset="0"/>
              </a:rPr>
              <a:t>	Stages in designing </a:t>
            </a:r>
            <a:r>
              <a:rPr lang="en-IN" dirty="0" err="1">
                <a:latin typeface="Arial Narrow" pitchFamily="34" charset="0"/>
              </a:rPr>
              <a:t>Mechatronics</a:t>
            </a:r>
            <a:r>
              <a:rPr lang="en-IN" dirty="0">
                <a:latin typeface="Arial Narrow" pitchFamily="34" charset="0"/>
              </a:rPr>
              <a:t> Systems – Traditional and </a:t>
            </a:r>
            <a:r>
              <a:rPr lang="en-IN" dirty="0" err="1">
                <a:latin typeface="Arial Narrow" pitchFamily="34" charset="0"/>
              </a:rPr>
              <a:t>Mechatronic</a:t>
            </a:r>
            <a:r>
              <a:rPr lang="en-IN" dirty="0">
                <a:latin typeface="Arial Narrow" pitchFamily="34" charset="0"/>
              </a:rPr>
              <a:t> Design – Possible Design Solutions. Case studies of </a:t>
            </a:r>
            <a:r>
              <a:rPr lang="en-IN" dirty="0" err="1">
                <a:latin typeface="Arial Narrow" pitchFamily="34" charset="0"/>
              </a:rPr>
              <a:t>Mechatronics</a:t>
            </a:r>
            <a:r>
              <a:rPr lang="en-IN" dirty="0">
                <a:latin typeface="Arial Narrow" pitchFamily="34" charset="0"/>
              </a:rPr>
              <a:t> systems- Pick and place Robot- Autonomous mobile robot Wireless </a:t>
            </a:r>
            <a:r>
              <a:rPr lang="en-IN" dirty="0" err="1">
                <a:latin typeface="Arial Narrow" pitchFamily="34" charset="0"/>
              </a:rPr>
              <a:t>suriviellance</a:t>
            </a:r>
            <a:r>
              <a:rPr lang="en-IN" dirty="0">
                <a:latin typeface="Arial Narrow" pitchFamily="34" charset="0"/>
              </a:rPr>
              <a:t> balloon- Engine Management system- Automatic car park barrier.</a:t>
            </a:r>
          </a:p>
          <a:p>
            <a:pPr algn="just"/>
            <a:endParaRPr lang="en-IN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654032"/>
          </a:xfrm>
        </p:spPr>
        <p:txBody>
          <a:bodyPr>
            <a:normAutofit/>
          </a:bodyPr>
          <a:lstStyle/>
          <a:p>
            <a:r>
              <a:rPr lang="en-IN" sz="3600" b="1" dirty="0">
                <a:latin typeface="Arial Narrow" pitchFamily="34" charset="0"/>
              </a:rPr>
              <a:t>Engine Management System</a:t>
            </a:r>
            <a:endParaRPr lang="en-IN" sz="3600" dirty="0">
              <a:latin typeface="Arial Narrow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7477" r="3738"/>
          <a:stretch>
            <a:fillRect/>
          </a:stretch>
        </p:blipFill>
        <p:spPr bwMode="auto">
          <a:xfrm>
            <a:off x="714348" y="728251"/>
            <a:ext cx="7715304" cy="5772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25" y="347663"/>
            <a:ext cx="8667750" cy="61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54032"/>
          </a:xfrm>
        </p:spPr>
        <p:txBody>
          <a:bodyPr>
            <a:normAutofit/>
          </a:bodyPr>
          <a:lstStyle/>
          <a:p>
            <a:r>
              <a:rPr lang="en-IN" sz="3600" b="1" dirty="0">
                <a:latin typeface="Arial Narrow" pitchFamily="34" charset="0"/>
              </a:rPr>
              <a:t>Wireless Surveillance Balloon</a:t>
            </a:r>
            <a:endParaRPr lang="en-IN" sz="3600" dirty="0">
              <a:latin typeface="Arial Narrow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 r="6470"/>
          <a:stretch>
            <a:fillRect/>
          </a:stretch>
        </p:blipFill>
        <p:spPr bwMode="auto">
          <a:xfrm>
            <a:off x="1428728" y="936809"/>
            <a:ext cx="5857916" cy="563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571480"/>
            <a:ext cx="8902673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654032"/>
          </a:xfrm>
        </p:spPr>
        <p:txBody>
          <a:bodyPr>
            <a:normAutofit/>
          </a:bodyPr>
          <a:lstStyle/>
          <a:p>
            <a:r>
              <a:rPr lang="en-IN" sz="3600" b="1" dirty="0">
                <a:latin typeface="Arial Narrow" pitchFamily="34" charset="0"/>
              </a:rPr>
              <a:t>Autonomous Mobile Robot</a:t>
            </a:r>
            <a:endParaRPr lang="en-IN" sz="3600" dirty="0">
              <a:latin typeface="Arial Narrow" pitchFamily="34" charset="0"/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273" r="6818"/>
          <a:stretch>
            <a:fillRect/>
          </a:stretch>
        </p:blipFill>
        <p:spPr bwMode="auto">
          <a:xfrm>
            <a:off x="1500166" y="785794"/>
            <a:ext cx="6000792" cy="5587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14380"/>
          </a:xfrm>
        </p:spPr>
        <p:txBody>
          <a:bodyPr>
            <a:normAutofit/>
          </a:bodyPr>
          <a:lstStyle/>
          <a:p>
            <a:r>
              <a:rPr lang="en-IN" sz="3600" b="1" dirty="0">
                <a:latin typeface="Arial Narrow" pitchFamily="34" charset="0"/>
              </a:rPr>
              <a:t>Stages in designing </a:t>
            </a:r>
            <a:r>
              <a:rPr lang="en-IN" sz="3600" b="1" dirty="0" err="1">
                <a:latin typeface="Arial Narrow" pitchFamily="34" charset="0"/>
              </a:rPr>
              <a:t>Mechatronics</a:t>
            </a:r>
            <a:r>
              <a:rPr lang="en-IN" sz="3600" b="1" dirty="0">
                <a:latin typeface="Arial Narrow" pitchFamily="34" charset="0"/>
              </a:rPr>
              <a:t> Systems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000108"/>
            <a:ext cx="5214974" cy="5453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IN" dirty="0">
                <a:latin typeface="Arial Narrow" pitchFamily="34" charset="0"/>
              </a:rPr>
              <a:t>Traditional and </a:t>
            </a:r>
            <a:r>
              <a:rPr lang="en-IN" dirty="0" err="1">
                <a:latin typeface="Arial Narrow" pitchFamily="34" charset="0"/>
              </a:rPr>
              <a:t>Mechatronics</a:t>
            </a:r>
            <a:r>
              <a:rPr lang="en-IN" dirty="0">
                <a:latin typeface="Arial Narrow" pitchFamily="34" charset="0"/>
              </a:rPr>
              <a:t> Design</a:t>
            </a:r>
            <a:endParaRPr lang="en-IN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632" t="2380" r="2632" b="4785"/>
          <a:stretch>
            <a:fillRect/>
          </a:stretch>
        </p:blipFill>
        <p:spPr bwMode="auto">
          <a:xfrm>
            <a:off x="214282" y="642918"/>
            <a:ext cx="8715436" cy="5933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r>
              <a:rPr lang="en-IN" sz="3600" b="1" dirty="0">
                <a:latin typeface="Arial Narrow" pitchFamily="34" charset="0"/>
              </a:rPr>
              <a:t>POSSIBLE DESIGN SOLUTIONS</a:t>
            </a: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9144000" cy="621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828" y="71414"/>
            <a:ext cx="7115196" cy="725470"/>
          </a:xfrm>
        </p:spPr>
        <p:txBody>
          <a:bodyPr>
            <a:normAutofit fontScale="90000"/>
          </a:bodyPr>
          <a:lstStyle/>
          <a:p>
            <a:r>
              <a:rPr lang="en-IN" sz="4000" b="1" dirty="0">
                <a:latin typeface="Arial Narrow" pitchFamily="34" charset="0"/>
              </a:rPr>
              <a:t>Case studies of Mechatronics systems</a:t>
            </a:r>
            <a:br>
              <a:rPr lang="en-IN" sz="4000" b="1" dirty="0">
                <a:latin typeface="Arial Narrow" pitchFamily="34" charset="0"/>
              </a:rPr>
            </a:br>
            <a:r>
              <a:rPr lang="en-IN" sz="4000" u="sng" dirty="0">
                <a:latin typeface="Arial Narrow" pitchFamily="34" charset="0"/>
              </a:rPr>
              <a:t>Pick and place Robot</a:t>
            </a:r>
            <a:endParaRPr lang="en-IN" u="sng" dirty="0">
              <a:latin typeface="Arial Narrow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l="8567" t="11765" r="2332"/>
          <a:stretch>
            <a:fillRect/>
          </a:stretch>
        </p:blipFill>
        <p:spPr bwMode="auto">
          <a:xfrm>
            <a:off x="642910" y="1357298"/>
            <a:ext cx="4024341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 l="3973" t="8333"/>
          <a:stretch>
            <a:fillRect/>
          </a:stretch>
        </p:blipFill>
        <p:spPr bwMode="auto">
          <a:xfrm>
            <a:off x="5286380" y="2428868"/>
            <a:ext cx="376696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1438"/>
            <a:ext cx="8143932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96908"/>
          </a:xfrm>
        </p:spPr>
        <p:txBody>
          <a:bodyPr>
            <a:normAutofit/>
          </a:bodyPr>
          <a:lstStyle/>
          <a:p>
            <a:r>
              <a:rPr lang="en-IN" sz="3600" b="1" dirty="0">
                <a:latin typeface="Arial Narrow" pitchFamily="34" charset="0"/>
              </a:rPr>
              <a:t>Automatic Car Park System</a:t>
            </a:r>
            <a:endParaRPr lang="en-IN" sz="3600" dirty="0">
              <a:latin typeface="Arial Narrow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142984"/>
            <a:ext cx="7786742" cy="536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643966" cy="6433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2480" t="6024" r="3260"/>
          <a:stretch>
            <a:fillRect/>
          </a:stretch>
        </p:blipFill>
        <p:spPr bwMode="auto">
          <a:xfrm>
            <a:off x="214314" y="285728"/>
            <a:ext cx="5214942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r="13333"/>
          <a:stretch>
            <a:fillRect/>
          </a:stretch>
        </p:blipFill>
        <p:spPr bwMode="auto">
          <a:xfrm>
            <a:off x="6000760" y="214290"/>
            <a:ext cx="2428892" cy="6341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30</Words>
  <Application>Microsoft Office PowerPoint</Application>
  <PresentationFormat>On-screen Show (4:3)</PresentationFormat>
  <Paragraphs>11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Narrow</vt:lpstr>
      <vt:lpstr>Calibri</vt:lpstr>
      <vt:lpstr>Office Theme</vt:lpstr>
      <vt:lpstr>PowerPoint Presentation</vt:lpstr>
      <vt:lpstr>Stages in designing Mechatronics Systems </vt:lpstr>
      <vt:lpstr>Traditional and Mechatronics Design</vt:lpstr>
      <vt:lpstr>POSSIBLE DESIGN SOLUTIONS</vt:lpstr>
      <vt:lpstr>Case studies of Mechatronics systems Pick and place Robot</vt:lpstr>
      <vt:lpstr>PowerPoint Presentation</vt:lpstr>
      <vt:lpstr>Automatic Car Park System</vt:lpstr>
      <vt:lpstr>PowerPoint Presentation</vt:lpstr>
      <vt:lpstr>PowerPoint Presentation</vt:lpstr>
      <vt:lpstr>Engine Management System</vt:lpstr>
      <vt:lpstr>PowerPoint Presentation</vt:lpstr>
      <vt:lpstr>Wireless Surveillance Balloon</vt:lpstr>
      <vt:lpstr>PowerPoint Presentation</vt:lpstr>
      <vt:lpstr>Autonomous Mobile Robot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KRISHNAKUMAR S K</cp:lastModifiedBy>
  <cp:revision>5</cp:revision>
  <dcterms:created xsi:type="dcterms:W3CDTF">2018-10-24T05:57:50Z</dcterms:created>
  <dcterms:modified xsi:type="dcterms:W3CDTF">2019-07-21T03:25:06Z</dcterms:modified>
</cp:coreProperties>
</file>